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2BD9093-2D18-4948-AF39-08B2C0A42F68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F8E2849-C5FF-464E-BBBB-6872402E51F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едагог- организатор\Desktop\Гузель Раисовна\смски\положения для смс дети\символ смс дет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907704" cy="185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6864" cy="2016224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      Акция против</a:t>
            </a:r>
            <a:br>
              <a:rPr lang="ru-RU" sz="6000" b="1" i="1" dirty="0" smtClean="0">
                <a:solidFill>
                  <a:srgbClr val="002060"/>
                </a:solidFill>
              </a:rPr>
            </a:br>
            <a:r>
              <a:rPr lang="ru-RU" sz="6000" b="1" i="1" dirty="0" smtClean="0">
                <a:solidFill>
                  <a:srgbClr val="002060"/>
                </a:solidFill>
              </a:rPr>
              <a:t> </a:t>
            </a:r>
            <a:r>
              <a:rPr lang="ru-RU" sz="6000" b="1" i="1" dirty="0" err="1" smtClean="0">
                <a:solidFill>
                  <a:srgbClr val="002060"/>
                </a:solidFill>
              </a:rPr>
              <a:t>СПИда</a:t>
            </a:r>
            <a:r>
              <a:rPr lang="ru-RU" sz="6000" b="1" i="1" dirty="0" smtClean="0">
                <a:solidFill>
                  <a:srgbClr val="002060"/>
                </a:solidFill>
              </a:rPr>
              <a:t> 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348880"/>
            <a:ext cx="8640960" cy="3528392"/>
          </a:xfrm>
        </p:spPr>
        <p:txBody>
          <a:bodyPr>
            <a:normAutofit fontScale="47500" lnSpcReduction="20000"/>
          </a:bodyPr>
          <a:lstStyle/>
          <a:p>
            <a:r>
              <a:rPr lang="ru-RU" sz="7000" b="1" i="1" dirty="0">
                <a:solidFill>
                  <a:srgbClr val="002060"/>
                </a:solidFill>
              </a:rPr>
              <a:t>Муниципальное </a:t>
            </a:r>
            <a:r>
              <a:rPr lang="ru-RU" sz="7000" b="1" i="1" dirty="0" smtClean="0">
                <a:solidFill>
                  <a:srgbClr val="002060"/>
                </a:solidFill>
              </a:rPr>
              <a:t>бюджетное </a:t>
            </a:r>
            <a:r>
              <a:rPr lang="ru-RU" sz="7000" b="1" i="1" dirty="0" smtClean="0">
                <a:solidFill>
                  <a:srgbClr val="002060"/>
                </a:solidFill>
              </a:rPr>
              <a:t> </a:t>
            </a:r>
            <a:r>
              <a:rPr lang="ru-RU" sz="7000" b="1" i="1" dirty="0">
                <a:solidFill>
                  <a:srgbClr val="002060"/>
                </a:solidFill>
              </a:rPr>
              <a:t>общеобразовательное учреждение «Средняя общеобразовательная школа №2» </a:t>
            </a:r>
          </a:p>
          <a:p>
            <a:r>
              <a:rPr lang="ru-RU" sz="7000" b="1" i="1" dirty="0">
                <a:solidFill>
                  <a:srgbClr val="002060"/>
                </a:solidFill>
              </a:rPr>
              <a:t>муниципального образования</a:t>
            </a:r>
          </a:p>
          <a:p>
            <a:r>
              <a:rPr lang="ru-RU" sz="7000" b="1" i="1" dirty="0">
                <a:solidFill>
                  <a:srgbClr val="002060"/>
                </a:solidFill>
              </a:rPr>
              <a:t> «</a:t>
            </a:r>
            <a:r>
              <a:rPr lang="ru-RU" sz="7000" b="1" i="1" dirty="0" err="1">
                <a:solidFill>
                  <a:srgbClr val="002060"/>
                </a:solidFill>
              </a:rPr>
              <a:t>Лениногорский</a:t>
            </a:r>
            <a:r>
              <a:rPr lang="ru-RU" sz="7000" b="1" i="1" dirty="0">
                <a:solidFill>
                  <a:srgbClr val="002060"/>
                </a:solidFill>
              </a:rPr>
              <a:t> муниципальный район»</a:t>
            </a:r>
          </a:p>
          <a:p>
            <a:r>
              <a:rPr lang="ru-RU" sz="7000" b="1" i="1" dirty="0">
                <a:solidFill>
                  <a:srgbClr val="002060"/>
                </a:solidFill>
              </a:rPr>
              <a:t> Республики Татарстан</a:t>
            </a:r>
          </a:p>
          <a:p>
            <a:r>
              <a:rPr lang="ru-RU" sz="7000" b="1" i="1" dirty="0">
                <a:solidFill>
                  <a:srgbClr val="002060"/>
                </a:solidFill>
              </a:rPr>
              <a:t>Отряд «Движение»</a:t>
            </a: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6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i="1" dirty="0"/>
              <a:t>В связи с проведением Международного дня борьбы со </a:t>
            </a:r>
            <a:r>
              <a:rPr lang="ru-RU" b="1" i="1" dirty="0" err="1"/>
              <a:t>СПИдом</a:t>
            </a:r>
            <a:r>
              <a:rPr lang="ru-RU" b="1" i="1" dirty="0"/>
              <a:t>  </a:t>
            </a:r>
            <a:r>
              <a:rPr lang="ru-RU" b="1" i="1" dirty="0" smtClean="0"/>
              <a:t>1.12.2017 </a:t>
            </a:r>
            <a:r>
              <a:rPr lang="ru-RU" b="1" i="1" dirty="0"/>
              <a:t>года  отряд «Движение» совместно с  активистами Российского движения школьников </a:t>
            </a:r>
            <a:r>
              <a:rPr lang="ru-RU" b="1" i="1" dirty="0" smtClean="0"/>
              <a:t>провели </a:t>
            </a:r>
            <a:r>
              <a:rPr lang="ru-RU" b="1" i="1" dirty="0"/>
              <a:t>акцию «Количество свечек зависит  только от </a:t>
            </a:r>
            <a:r>
              <a:rPr lang="ru-RU" b="1" i="1" dirty="0" smtClean="0"/>
              <a:t>тебя». </a:t>
            </a:r>
            <a:endParaRPr lang="ru-RU" b="1" i="1" dirty="0"/>
          </a:p>
          <a:p>
            <a:pPr algn="ctr"/>
            <a:r>
              <a:rPr lang="ru-RU" b="1" i="1" dirty="0"/>
              <a:t>Участниками акции были подготовлены плакаты, с  обращением к сверстникам, так же  вручали красную ленту – международный символ солидарности с ВИЧ –инфицированными людьми.</a:t>
            </a:r>
          </a:p>
          <a:p>
            <a:pPr algn="ctr"/>
            <a:r>
              <a:rPr lang="ru-RU" b="1" i="1" dirty="0"/>
              <a:t>Количества врученных красных лент: </a:t>
            </a:r>
            <a:r>
              <a:rPr lang="ru-RU" b="1" i="1" dirty="0" smtClean="0"/>
              <a:t>28</a:t>
            </a:r>
            <a:endParaRPr lang="ru-RU" b="1" i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Отчет об акции: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9081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694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8590249" cy="4764904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9"/>
            <a:ext cx="1152127" cy="112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854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41"/>
          <a:stretch/>
        </p:blipFill>
        <p:spPr>
          <a:xfrm>
            <a:off x="251520" y="1196752"/>
            <a:ext cx="2987824" cy="15116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39630" y="2581156"/>
            <a:ext cx="4024447" cy="2263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29000"/>
            <a:ext cx="2008875" cy="26648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429000"/>
            <a:ext cx="3851920" cy="288894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96752"/>
            <a:ext cx="2123728" cy="2068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341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3323861" cy="24928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82" y="4149080"/>
            <a:ext cx="2339752" cy="17548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157" y="4304424"/>
            <a:ext cx="2132625" cy="1599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700" y="1700808"/>
            <a:ext cx="2411760" cy="1808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253754"/>
            <a:ext cx="2267744" cy="1700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08820"/>
            <a:ext cx="2267744" cy="170080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14970"/>
            <a:ext cx="1152127" cy="112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019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</TotalTime>
  <Words>96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      Акция против  СПИда </vt:lpstr>
      <vt:lpstr>Отчет об акции: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против  СПИда</dc:title>
  <dc:creator>Windows User</dc:creator>
  <cp:lastModifiedBy>Windows User</cp:lastModifiedBy>
  <cp:revision>3</cp:revision>
  <dcterms:created xsi:type="dcterms:W3CDTF">2016-12-01T22:16:59Z</dcterms:created>
  <dcterms:modified xsi:type="dcterms:W3CDTF">2017-12-01T19:16:14Z</dcterms:modified>
</cp:coreProperties>
</file>